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0062"/>
    <a:srgbClr val="F787D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FEB8-5680-4B7E-9109-C0EF0BF4D4BC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E8A20-274C-47D5-BDAA-B31DFE0C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FEB8-5680-4B7E-9109-C0EF0BF4D4BC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E8A20-274C-47D5-BDAA-B31DFE0C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FEB8-5680-4B7E-9109-C0EF0BF4D4BC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E8A20-274C-47D5-BDAA-B31DFE0C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FEB8-5680-4B7E-9109-C0EF0BF4D4BC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E8A20-274C-47D5-BDAA-B31DFE0C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FEB8-5680-4B7E-9109-C0EF0BF4D4BC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E8A20-274C-47D5-BDAA-B31DFE0C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FEB8-5680-4B7E-9109-C0EF0BF4D4BC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E8A20-274C-47D5-BDAA-B31DFE0C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FEB8-5680-4B7E-9109-C0EF0BF4D4BC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E8A20-274C-47D5-BDAA-B31DFE0C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FEB8-5680-4B7E-9109-C0EF0BF4D4BC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E8A20-274C-47D5-BDAA-B31DFE0C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FEB8-5680-4B7E-9109-C0EF0BF4D4BC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E8A20-274C-47D5-BDAA-B31DFE0C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FEB8-5680-4B7E-9109-C0EF0BF4D4BC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E8A20-274C-47D5-BDAA-B31DFE0C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3FEB8-5680-4B7E-9109-C0EF0BF4D4BC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E8A20-274C-47D5-BDAA-B31DFE0C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78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3FEB8-5680-4B7E-9109-C0EF0BF4D4BC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E8A20-274C-47D5-BDAA-B31DFE0C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20062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Bell MT" pitchFamily="18" charset="0"/>
              </a:rPr>
              <a:t>Air Quality &amp; Air Pollution</a:t>
            </a:r>
            <a:endParaRPr lang="en-US" sz="7200" dirty="0">
              <a:solidFill>
                <a:srgbClr val="F20062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Bell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Kayla Oster, Angel Ahlbrandt, and Kaitlin Plesce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Arno Pro Display" pitchFamily="18" charset="0"/>
              </a:rPr>
              <a:t>How it all started…</a:t>
            </a:r>
            <a:endParaRPr lang="en-US" sz="5400" dirty="0">
              <a:latin typeface="Arno Pro Display" pitchFamily="18" charset="0"/>
            </a:endParaRPr>
          </a:p>
        </p:txBody>
      </p:sp>
      <p:pic>
        <p:nvPicPr>
          <p:cNvPr id="5" name="Content Placeholder 4" descr="pollutio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295400"/>
            <a:ext cx="4038600" cy="3129421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 Britain 500 years ago, the burning of coal was increasing.</a:t>
            </a:r>
          </a:p>
          <a:p>
            <a:r>
              <a:rPr lang="en-US" dirty="0" smtClean="0"/>
              <a:t>When coal burns, it makes a lot of smoke, which makes the air very dirty.</a:t>
            </a:r>
          </a:p>
          <a:p>
            <a:r>
              <a:rPr lang="en-US" dirty="0" smtClean="0"/>
              <a:t>300 years later the industrial revolution began in Britain.</a:t>
            </a:r>
          </a:p>
          <a:p>
            <a:r>
              <a:rPr lang="en-US" dirty="0" smtClean="0"/>
              <a:t>Factories were built and even more coal was burnt.</a:t>
            </a:r>
          </a:p>
          <a:p>
            <a:r>
              <a:rPr lang="en-US" dirty="0" smtClean="0"/>
              <a:t>In 1956 and 1968 the Clean Air Acts laws were passed.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46482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Smoke + Fog = Smog</a:t>
            </a:r>
            <a:endParaRPr lang="en-US" sz="3600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Why is air pollution an issue?</a:t>
            </a:r>
            <a:endParaRPr lang="en-US" dirty="0">
              <a:latin typeface="Bernard MT Condensed" pitchFamily="18" charset="0"/>
            </a:endParaRPr>
          </a:p>
        </p:txBody>
      </p:sp>
      <p:pic>
        <p:nvPicPr>
          <p:cNvPr id="12" name="Picture 11" descr="image04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524000"/>
            <a:ext cx="2286000" cy="1728788"/>
          </a:xfrm>
          <a:prstGeom prst="rect">
            <a:avLst/>
          </a:prstGeom>
        </p:spPr>
      </p:pic>
      <p:pic>
        <p:nvPicPr>
          <p:cNvPr id="13" name="Picture 12" descr="image04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4566920"/>
            <a:ext cx="1905000" cy="19685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048000" y="1371600"/>
            <a:ext cx="5486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The car exhausts release a lot of bad gases that pollute the air. 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These gases can be very harmful for children.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People can develop health problems and become ill if the chemicals are inhaled.</a:t>
            </a:r>
          </a:p>
          <a:p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609600" y="3962400"/>
            <a:ext cx="5791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Some examples of these harmful gases are: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r>
              <a:rPr lang="en-US" sz="2400" dirty="0" smtClean="0"/>
              <a:t>       - Carbon monoxide</a:t>
            </a:r>
          </a:p>
          <a:p>
            <a:r>
              <a:rPr lang="en-US" sz="2400" dirty="0" smtClean="0"/>
              <a:t>       - Nitrogen oxides</a:t>
            </a:r>
          </a:p>
          <a:p>
            <a:r>
              <a:rPr lang="en-US" sz="2400" dirty="0" smtClean="0"/>
              <a:t>       - Hydrocarbons </a:t>
            </a:r>
          </a:p>
          <a:p>
            <a:r>
              <a:rPr lang="en-US" sz="2400" dirty="0" smtClean="0"/>
              <a:t>                                      </a:t>
            </a:r>
            <a:endParaRPr lang="en-US" sz="2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ronet" pitchFamily="66" charset="0"/>
              </a:rPr>
              <a:t>Ways  to  Reduce  Air Pollution</a:t>
            </a:r>
            <a:endParaRPr lang="en-US" dirty="0">
              <a:latin typeface="Corone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038600" cy="48307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000" dirty="0" smtClean="0"/>
              <a:t>At home:</a:t>
            </a:r>
          </a:p>
          <a:p>
            <a:r>
              <a:rPr lang="en-US" sz="2000" dirty="0" smtClean="0"/>
              <a:t>turn off appliances and lights when you leave the room</a:t>
            </a:r>
          </a:p>
          <a:p>
            <a:r>
              <a:rPr lang="en-US" sz="2000" dirty="0" smtClean="0"/>
              <a:t>wash </a:t>
            </a:r>
            <a:r>
              <a:rPr lang="en-US" sz="2000" dirty="0" smtClean="0"/>
              <a:t>clothes with warm or cold water not hot.</a:t>
            </a:r>
          </a:p>
          <a:p>
            <a:r>
              <a:rPr lang="en-US" sz="2000" dirty="0" smtClean="0"/>
              <a:t>choose not to smoke in your home.</a:t>
            </a:r>
          </a:p>
          <a:p>
            <a:r>
              <a:rPr lang="en-US" sz="2000" dirty="0" smtClean="0"/>
              <a:t>lower the thermostat on your water heater to 120⁰ </a:t>
            </a:r>
            <a:r>
              <a:rPr lang="en-US" sz="2000" dirty="0" smtClean="0"/>
              <a:t>F.</a:t>
            </a:r>
          </a:p>
          <a:p>
            <a:r>
              <a:rPr lang="en-US" sz="2000" dirty="0" smtClean="0"/>
              <a:t>recycle paper, plastic, glass bottles, cardboard, and aluminum cans.</a:t>
            </a:r>
          </a:p>
          <a:p>
            <a:pPr>
              <a:buNone/>
            </a:pPr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143000"/>
            <a:ext cx="4038600" cy="48307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000" dirty="0" smtClean="0"/>
              <a:t>On the Road:</a:t>
            </a:r>
          </a:p>
          <a:p>
            <a:r>
              <a:rPr lang="en-US" sz="2000" dirty="0" smtClean="0"/>
              <a:t>keep tires properly inflated and aligned</a:t>
            </a:r>
          </a:p>
          <a:p>
            <a:r>
              <a:rPr lang="en-US" sz="2000" dirty="0" smtClean="0"/>
              <a:t>avoid waiting in long drive thru lines</a:t>
            </a:r>
          </a:p>
          <a:p>
            <a:r>
              <a:rPr lang="en-US" sz="2000" dirty="0" smtClean="0"/>
              <a:t>when possible use public transportation, walk or ride a bike</a:t>
            </a:r>
          </a:p>
          <a:p>
            <a:r>
              <a:rPr lang="en-US" sz="2000" dirty="0" smtClean="0"/>
              <a:t>use an energy conserving motor oil</a:t>
            </a:r>
          </a:p>
          <a:p>
            <a:endParaRPr lang="en-US" sz="2000" dirty="0"/>
          </a:p>
        </p:txBody>
      </p:sp>
      <p:pic>
        <p:nvPicPr>
          <p:cNvPr id="6" name="Picture 2" descr="http://www.watchyourwaste.co.uk/images/Recycle-website-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191000"/>
            <a:ext cx="2743200" cy="242422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253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Air Quality &amp; Air Pollution</vt:lpstr>
      <vt:lpstr>How it all started…</vt:lpstr>
      <vt:lpstr>Why is air pollution an issue?</vt:lpstr>
      <vt:lpstr>Ways  to  Reduce  Air Pollution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 Quality &amp; Air Pollution</dc:title>
  <dc:creator>Hazleton Area School District</dc:creator>
  <cp:lastModifiedBy>Hazleton Area School District</cp:lastModifiedBy>
  <cp:revision>17</cp:revision>
  <dcterms:created xsi:type="dcterms:W3CDTF">2010-01-25T19:17:57Z</dcterms:created>
  <dcterms:modified xsi:type="dcterms:W3CDTF">2010-02-16T19:35:42Z</dcterms:modified>
</cp:coreProperties>
</file>